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9144000" cy="6858000" type="screen4x3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07"/>
  </p:normalViewPr>
  <p:slideViewPr>
    <p:cSldViewPr snapToGrid="0" snapToObjects="1">
      <p:cViewPr varScale="1">
        <p:scale>
          <a:sx n="78" d="100"/>
          <a:sy n="78" d="100"/>
        </p:scale>
        <p:origin x="12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7" d="100"/>
          <a:sy n="67" d="100"/>
        </p:scale>
        <p:origin x="3120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RMAN VAN DYK" userId="S::30254906@student365.msfed.nwu.ac.za::c813a214-1195-4217-916a-9dcea3bc1f30" providerId="AD" clId="Web-{DD2D9099-CE21-4AF2-E439-E6FC5FF1A999}"/>
    <pc:docChg chg="addSld modSld">
      <pc:chgData name="HERMAN VAN DYK" userId="S::30254906@student365.msfed.nwu.ac.za::c813a214-1195-4217-916a-9dcea3bc1f30" providerId="AD" clId="Web-{DD2D9099-CE21-4AF2-E439-E6FC5FF1A999}" dt="2021-07-08T09:10:47.434" v="457" actId="1076"/>
      <pc:docMkLst>
        <pc:docMk/>
      </pc:docMkLst>
      <pc:sldChg chg="addSp delSp modSp delAnim">
        <pc:chgData name="HERMAN VAN DYK" userId="S::30254906@student365.msfed.nwu.ac.za::c813a214-1195-4217-916a-9dcea3bc1f30" providerId="AD" clId="Web-{DD2D9099-CE21-4AF2-E439-E6FC5FF1A999}" dt="2021-07-08T08:41:17.519" v="152"/>
        <pc:sldMkLst>
          <pc:docMk/>
          <pc:sldMk cId="1753774604" sldId="256"/>
        </pc:sldMkLst>
        <pc:spChg chg="add del mod">
          <ac:chgData name="HERMAN VAN DYK" userId="S::30254906@student365.msfed.nwu.ac.za::c813a214-1195-4217-916a-9dcea3bc1f30" providerId="AD" clId="Web-{DD2D9099-CE21-4AF2-E439-E6FC5FF1A999}" dt="2021-07-08T08:41:17.519" v="152"/>
          <ac:spMkLst>
            <pc:docMk/>
            <pc:sldMk cId="1753774604" sldId="256"/>
            <ac:spMk id="5" creationId="{07125AEC-9B53-4CC0-9238-1B1C4D594B38}"/>
          </ac:spMkLst>
        </pc:spChg>
        <pc:picChg chg="del">
          <ac:chgData name="HERMAN VAN DYK" userId="S::30254906@student365.msfed.nwu.ac.za::c813a214-1195-4217-916a-9dcea3bc1f30" providerId="AD" clId="Web-{DD2D9099-CE21-4AF2-E439-E6FC5FF1A999}" dt="2021-07-08T08:34:45.823" v="0"/>
          <ac:picMkLst>
            <pc:docMk/>
            <pc:sldMk cId="1753774604" sldId="256"/>
            <ac:picMk id="9" creationId="{00000000-0000-0000-0000-000000000000}"/>
          </ac:picMkLst>
        </pc:picChg>
      </pc:sldChg>
      <pc:sldChg chg="modSp modAnim">
        <pc:chgData name="HERMAN VAN DYK" userId="S::30254906@student365.msfed.nwu.ac.za::c813a214-1195-4217-916a-9dcea3bc1f30" providerId="AD" clId="Web-{DD2D9099-CE21-4AF2-E439-E6FC5FF1A999}" dt="2021-07-08T08:40:29.987" v="149"/>
        <pc:sldMkLst>
          <pc:docMk/>
          <pc:sldMk cId="1596851299" sldId="257"/>
        </pc:sldMkLst>
        <pc:spChg chg="mod">
          <ac:chgData name="HERMAN VAN DYK" userId="S::30254906@student365.msfed.nwu.ac.za::c813a214-1195-4217-916a-9dcea3bc1f30" providerId="AD" clId="Web-{DD2D9099-CE21-4AF2-E439-E6FC5FF1A999}" dt="2021-07-08T08:36:18.716" v="12" actId="20577"/>
          <ac:spMkLst>
            <pc:docMk/>
            <pc:sldMk cId="1596851299" sldId="257"/>
            <ac:spMk id="2" creationId="{00000000-0000-0000-0000-000000000000}"/>
          </ac:spMkLst>
        </pc:spChg>
        <pc:spChg chg="mod">
          <ac:chgData name="HERMAN VAN DYK" userId="S::30254906@student365.msfed.nwu.ac.za::c813a214-1195-4217-916a-9dcea3bc1f30" providerId="AD" clId="Web-{DD2D9099-CE21-4AF2-E439-E6FC5FF1A999}" dt="2021-07-08T08:39:02.469" v="147" actId="20577"/>
          <ac:spMkLst>
            <pc:docMk/>
            <pc:sldMk cId="1596851299" sldId="257"/>
            <ac:spMk id="3" creationId="{00000000-0000-0000-0000-000000000000}"/>
          </ac:spMkLst>
        </pc:spChg>
      </pc:sldChg>
      <pc:sldChg chg="addSp modSp new">
        <pc:chgData name="HERMAN VAN DYK" userId="S::30254906@student365.msfed.nwu.ac.za::c813a214-1195-4217-916a-9dcea3bc1f30" providerId="AD" clId="Web-{DD2D9099-CE21-4AF2-E439-E6FC5FF1A999}" dt="2021-07-08T08:44:55.337" v="188" actId="1076"/>
        <pc:sldMkLst>
          <pc:docMk/>
          <pc:sldMk cId="1441774682" sldId="258"/>
        </pc:sldMkLst>
        <pc:spChg chg="mod">
          <ac:chgData name="HERMAN VAN DYK" userId="S::30254906@student365.msfed.nwu.ac.za::c813a214-1195-4217-916a-9dcea3bc1f30" providerId="AD" clId="Web-{DD2D9099-CE21-4AF2-E439-E6FC5FF1A999}" dt="2021-07-08T08:42:27.302" v="168" actId="20577"/>
          <ac:spMkLst>
            <pc:docMk/>
            <pc:sldMk cId="1441774682" sldId="258"/>
            <ac:spMk id="2" creationId="{9037511C-6483-4B71-858E-15C4C9D7B2E2}"/>
          </ac:spMkLst>
        </pc:spChg>
        <pc:spChg chg="mod">
          <ac:chgData name="HERMAN VAN DYK" userId="S::30254906@student365.msfed.nwu.ac.za::c813a214-1195-4217-916a-9dcea3bc1f30" providerId="AD" clId="Web-{DD2D9099-CE21-4AF2-E439-E6FC5FF1A999}" dt="2021-07-08T08:44:10.492" v="181" actId="20577"/>
          <ac:spMkLst>
            <pc:docMk/>
            <pc:sldMk cId="1441774682" sldId="258"/>
            <ac:spMk id="3" creationId="{D7774F6F-180A-479B-BA9D-B834CF03292C}"/>
          </ac:spMkLst>
        </pc:spChg>
        <pc:picChg chg="add mod">
          <ac:chgData name="HERMAN VAN DYK" userId="S::30254906@student365.msfed.nwu.ac.za::c813a214-1195-4217-916a-9dcea3bc1f30" providerId="AD" clId="Web-{DD2D9099-CE21-4AF2-E439-E6FC5FF1A999}" dt="2021-07-08T08:44:55.337" v="188" actId="1076"/>
          <ac:picMkLst>
            <pc:docMk/>
            <pc:sldMk cId="1441774682" sldId="258"/>
            <ac:picMk id="4" creationId="{B35B4A74-C618-44AE-8B7B-A555FCFA48DD}"/>
          </ac:picMkLst>
        </pc:picChg>
      </pc:sldChg>
      <pc:sldChg chg="addSp delSp modSp new">
        <pc:chgData name="HERMAN VAN DYK" userId="S::30254906@student365.msfed.nwu.ac.za::c813a214-1195-4217-916a-9dcea3bc1f30" providerId="AD" clId="Web-{DD2D9099-CE21-4AF2-E439-E6FC5FF1A999}" dt="2021-07-08T09:02:24.814" v="344" actId="1076"/>
        <pc:sldMkLst>
          <pc:docMk/>
          <pc:sldMk cId="1995245925" sldId="259"/>
        </pc:sldMkLst>
        <pc:spChg chg="mod">
          <ac:chgData name="HERMAN VAN DYK" userId="S::30254906@student365.msfed.nwu.ac.za::c813a214-1195-4217-916a-9dcea3bc1f30" providerId="AD" clId="Web-{DD2D9099-CE21-4AF2-E439-E6FC5FF1A999}" dt="2021-07-08T08:48:55.936" v="246" actId="20577"/>
          <ac:spMkLst>
            <pc:docMk/>
            <pc:sldMk cId="1995245925" sldId="259"/>
            <ac:spMk id="2" creationId="{62097365-6D94-461D-BEB4-0600AD35E5D1}"/>
          </ac:spMkLst>
        </pc:spChg>
        <pc:spChg chg="del mod">
          <ac:chgData name="HERMAN VAN DYK" userId="S::30254906@student365.msfed.nwu.ac.za::c813a214-1195-4217-916a-9dcea3bc1f30" providerId="AD" clId="Web-{DD2D9099-CE21-4AF2-E439-E6FC5FF1A999}" dt="2021-07-08T09:02:22.720" v="343"/>
          <ac:spMkLst>
            <pc:docMk/>
            <pc:sldMk cId="1995245925" sldId="259"/>
            <ac:spMk id="3" creationId="{E219983C-E77E-4383-B1CF-BF7660CB1E0A}"/>
          </ac:spMkLst>
        </pc:spChg>
        <pc:picChg chg="add mod">
          <ac:chgData name="HERMAN VAN DYK" userId="S::30254906@student365.msfed.nwu.ac.za::c813a214-1195-4217-916a-9dcea3bc1f30" providerId="AD" clId="Web-{DD2D9099-CE21-4AF2-E439-E6FC5FF1A999}" dt="2021-07-08T09:02:24.814" v="344" actId="1076"/>
          <ac:picMkLst>
            <pc:docMk/>
            <pc:sldMk cId="1995245925" sldId="259"/>
            <ac:picMk id="4" creationId="{D6C1532B-1E70-4EFA-8EBD-A70DD11951A9}"/>
          </ac:picMkLst>
        </pc:picChg>
      </pc:sldChg>
      <pc:sldChg chg="addSp delSp modSp new">
        <pc:chgData name="HERMAN VAN DYK" userId="S::30254906@student365.msfed.nwu.ac.za::c813a214-1195-4217-916a-9dcea3bc1f30" providerId="AD" clId="Web-{DD2D9099-CE21-4AF2-E439-E6FC5FF1A999}" dt="2021-07-08T08:52:26.800" v="273"/>
        <pc:sldMkLst>
          <pc:docMk/>
          <pc:sldMk cId="2903105680" sldId="260"/>
        </pc:sldMkLst>
        <pc:spChg chg="mod">
          <ac:chgData name="HERMAN VAN DYK" userId="S::30254906@student365.msfed.nwu.ac.za::c813a214-1195-4217-916a-9dcea3bc1f30" providerId="AD" clId="Web-{DD2D9099-CE21-4AF2-E439-E6FC5FF1A999}" dt="2021-07-08T08:52:26.800" v="273"/>
          <ac:spMkLst>
            <pc:docMk/>
            <pc:sldMk cId="2903105680" sldId="260"/>
            <ac:spMk id="2" creationId="{0C53E99C-39CA-431A-9915-3C20E734B500}"/>
          </ac:spMkLst>
        </pc:spChg>
        <pc:spChg chg="del">
          <ac:chgData name="HERMAN VAN DYK" userId="S::30254906@student365.msfed.nwu.ac.za::c813a214-1195-4217-916a-9dcea3bc1f30" providerId="AD" clId="Web-{DD2D9099-CE21-4AF2-E439-E6FC5FF1A999}" dt="2021-07-08T08:51:56.565" v="269"/>
          <ac:spMkLst>
            <pc:docMk/>
            <pc:sldMk cId="2903105680" sldId="260"/>
            <ac:spMk id="3" creationId="{15245AC9-79FE-44DB-A679-630E0250C523}"/>
          </ac:spMkLst>
        </pc:spChg>
        <pc:picChg chg="add mod ord">
          <ac:chgData name="HERMAN VAN DYK" userId="S::30254906@student365.msfed.nwu.ac.za::c813a214-1195-4217-916a-9dcea3bc1f30" providerId="AD" clId="Web-{DD2D9099-CE21-4AF2-E439-E6FC5FF1A999}" dt="2021-07-08T08:52:08.862" v="272" actId="1076"/>
          <ac:picMkLst>
            <pc:docMk/>
            <pc:sldMk cId="2903105680" sldId="260"/>
            <ac:picMk id="4" creationId="{C813E4E3-80C9-44D5-B4CD-7C98EECB9EC2}"/>
          </ac:picMkLst>
        </pc:picChg>
      </pc:sldChg>
      <pc:sldChg chg="addSp delSp modSp new">
        <pc:chgData name="HERMAN VAN DYK" userId="S::30254906@student365.msfed.nwu.ac.za::c813a214-1195-4217-916a-9dcea3bc1f30" providerId="AD" clId="Web-{DD2D9099-CE21-4AF2-E439-E6FC5FF1A999}" dt="2021-07-08T08:54:35.537" v="312" actId="20577"/>
        <pc:sldMkLst>
          <pc:docMk/>
          <pc:sldMk cId="2279090942" sldId="261"/>
        </pc:sldMkLst>
        <pc:spChg chg="mod">
          <ac:chgData name="HERMAN VAN DYK" userId="S::30254906@student365.msfed.nwu.ac.za::c813a214-1195-4217-916a-9dcea3bc1f30" providerId="AD" clId="Web-{DD2D9099-CE21-4AF2-E439-E6FC5FF1A999}" dt="2021-07-08T08:54:35.537" v="312" actId="20577"/>
          <ac:spMkLst>
            <pc:docMk/>
            <pc:sldMk cId="2279090942" sldId="261"/>
            <ac:spMk id="2" creationId="{1D172F51-6E41-4404-8501-27DAC5B6A1D5}"/>
          </ac:spMkLst>
        </pc:spChg>
        <pc:spChg chg="del">
          <ac:chgData name="HERMAN VAN DYK" userId="S::30254906@student365.msfed.nwu.ac.za::c813a214-1195-4217-916a-9dcea3bc1f30" providerId="AD" clId="Web-{DD2D9099-CE21-4AF2-E439-E6FC5FF1A999}" dt="2021-07-08T08:53:34.958" v="286"/>
          <ac:spMkLst>
            <pc:docMk/>
            <pc:sldMk cId="2279090942" sldId="261"/>
            <ac:spMk id="3" creationId="{FB188CEC-FDD3-4589-B9EC-42B4D3EE374B}"/>
          </ac:spMkLst>
        </pc:spChg>
        <pc:picChg chg="add mod ord">
          <ac:chgData name="HERMAN VAN DYK" userId="S::30254906@student365.msfed.nwu.ac.za::c813a214-1195-4217-916a-9dcea3bc1f30" providerId="AD" clId="Web-{DD2D9099-CE21-4AF2-E439-E6FC5FF1A999}" dt="2021-07-08T08:54:02.833" v="288" actId="1076"/>
          <ac:picMkLst>
            <pc:docMk/>
            <pc:sldMk cId="2279090942" sldId="261"/>
            <ac:picMk id="4" creationId="{36464962-2A63-40A7-833D-852A5AA86108}"/>
          </ac:picMkLst>
        </pc:picChg>
      </pc:sldChg>
      <pc:sldChg chg="addSp delSp modSp new">
        <pc:chgData name="HERMAN VAN DYK" userId="S::30254906@student365.msfed.nwu.ac.za::c813a214-1195-4217-916a-9dcea3bc1f30" providerId="AD" clId="Web-{DD2D9099-CE21-4AF2-E439-E6FC5FF1A999}" dt="2021-07-08T08:55:13.085" v="317" actId="1076"/>
        <pc:sldMkLst>
          <pc:docMk/>
          <pc:sldMk cId="3942391746" sldId="262"/>
        </pc:sldMkLst>
        <pc:spChg chg="mod">
          <ac:chgData name="HERMAN VAN DYK" userId="S::30254906@student365.msfed.nwu.ac.za::c813a214-1195-4217-916a-9dcea3bc1f30" providerId="AD" clId="Web-{DD2D9099-CE21-4AF2-E439-E6FC5FF1A999}" dt="2021-07-08T08:54:30.959" v="311" actId="20577"/>
          <ac:spMkLst>
            <pc:docMk/>
            <pc:sldMk cId="3942391746" sldId="262"/>
            <ac:spMk id="2" creationId="{529712C8-0D72-42DC-A9D9-A817CE63E472}"/>
          </ac:spMkLst>
        </pc:spChg>
        <pc:spChg chg="del">
          <ac:chgData name="HERMAN VAN DYK" userId="S::30254906@student365.msfed.nwu.ac.za::c813a214-1195-4217-916a-9dcea3bc1f30" providerId="AD" clId="Web-{DD2D9099-CE21-4AF2-E439-E6FC5FF1A999}" dt="2021-07-08T08:55:02.366" v="313"/>
          <ac:spMkLst>
            <pc:docMk/>
            <pc:sldMk cId="3942391746" sldId="262"/>
            <ac:spMk id="3" creationId="{A08CE198-6C43-4FED-A1B4-363F58A0C1A5}"/>
          </ac:spMkLst>
        </pc:spChg>
        <pc:picChg chg="add mod ord">
          <ac:chgData name="HERMAN VAN DYK" userId="S::30254906@student365.msfed.nwu.ac.za::c813a214-1195-4217-916a-9dcea3bc1f30" providerId="AD" clId="Web-{DD2D9099-CE21-4AF2-E439-E6FC5FF1A999}" dt="2021-07-08T08:55:13.085" v="317" actId="1076"/>
          <ac:picMkLst>
            <pc:docMk/>
            <pc:sldMk cId="3942391746" sldId="262"/>
            <ac:picMk id="4" creationId="{F7BAE9D5-B38E-4585-BA56-883BFC94D85D}"/>
          </ac:picMkLst>
        </pc:picChg>
      </pc:sldChg>
      <pc:sldChg chg="addSp delSp modSp new">
        <pc:chgData name="HERMAN VAN DYK" userId="S::30254906@student365.msfed.nwu.ac.za::c813a214-1195-4217-916a-9dcea3bc1f30" providerId="AD" clId="Web-{DD2D9099-CE21-4AF2-E439-E6FC5FF1A999}" dt="2021-07-08T09:04:02.800" v="353" actId="14100"/>
        <pc:sldMkLst>
          <pc:docMk/>
          <pc:sldMk cId="4191818314" sldId="263"/>
        </pc:sldMkLst>
        <pc:spChg chg="mod">
          <ac:chgData name="HERMAN VAN DYK" userId="S::30254906@student365.msfed.nwu.ac.za::c813a214-1195-4217-916a-9dcea3bc1f30" providerId="AD" clId="Web-{DD2D9099-CE21-4AF2-E439-E6FC5FF1A999}" dt="2021-07-08T08:58:08.948" v="342" actId="20577"/>
          <ac:spMkLst>
            <pc:docMk/>
            <pc:sldMk cId="4191818314" sldId="263"/>
            <ac:spMk id="2" creationId="{55BD9BC0-74D6-49DA-A32A-211DEF762063}"/>
          </ac:spMkLst>
        </pc:spChg>
        <pc:spChg chg="del">
          <ac:chgData name="HERMAN VAN DYK" userId="S::30254906@student365.msfed.nwu.ac.za::c813a214-1195-4217-916a-9dcea3bc1f30" providerId="AD" clId="Web-{DD2D9099-CE21-4AF2-E439-E6FC5FF1A999}" dt="2021-07-08T09:03:03.971" v="345"/>
          <ac:spMkLst>
            <pc:docMk/>
            <pc:sldMk cId="4191818314" sldId="263"/>
            <ac:spMk id="3" creationId="{0EA1C7E1-7F17-4D63-BA02-8D2BD775D18C}"/>
          </ac:spMkLst>
        </pc:spChg>
        <pc:spChg chg="add del mod">
          <ac:chgData name="HERMAN VAN DYK" userId="S::30254906@student365.msfed.nwu.ac.za::c813a214-1195-4217-916a-9dcea3bc1f30" providerId="AD" clId="Web-{DD2D9099-CE21-4AF2-E439-E6FC5FF1A999}" dt="2021-07-08T09:03:48.112" v="349"/>
          <ac:spMkLst>
            <pc:docMk/>
            <pc:sldMk cId="4191818314" sldId="263"/>
            <ac:spMk id="6" creationId="{5A3F4814-0688-4934-AC0A-0CAE97544BED}"/>
          </ac:spMkLst>
        </pc:spChg>
        <pc:picChg chg="add del mod ord">
          <ac:chgData name="HERMAN VAN DYK" userId="S::30254906@student365.msfed.nwu.ac.za::c813a214-1195-4217-916a-9dcea3bc1f30" providerId="AD" clId="Web-{DD2D9099-CE21-4AF2-E439-E6FC5FF1A999}" dt="2021-07-08T09:03:14.268" v="348"/>
          <ac:picMkLst>
            <pc:docMk/>
            <pc:sldMk cId="4191818314" sldId="263"/>
            <ac:picMk id="4" creationId="{5C5840DB-7D2E-4D77-8566-23370E7DA053}"/>
          </ac:picMkLst>
        </pc:picChg>
        <pc:picChg chg="add mod ord">
          <ac:chgData name="HERMAN VAN DYK" userId="S::30254906@student365.msfed.nwu.ac.za::c813a214-1195-4217-916a-9dcea3bc1f30" providerId="AD" clId="Web-{DD2D9099-CE21-4AF2-E439-E6FC5FF1A999}" dt="2021-07-08T09:04:02.800" v="353" actId="14100"/>
          <ac:picMkLst>
            <pc:docMk/>
            <pc:sldMk cId="4191818314" sldId="263"/>
            <ac:picMk id="7" creationId="{0AB0EE5E-51BE-4C14-AD65-65773F0BB11E}"/>
          </ac:picMkLst>
        </pc:picChg>
      </pc:sldChg>
      <pc:sldChg chg="addSp modSp new">
        <pc:chgData name="HERMAN VAN DYK" userId="S::30254906@student365.msfed.nwu.ac.za::c813a214-1195-4217-916a-9dcea3bc1f30" providerId="AD" clId="Web-{DD2D9099-CE21-4AF2-E439-E6FC5FF1A999}" dt="2021-07-08T09:09:36.964" v="432" actId="20577"/>
        <pc:sldMkLst>
          <pc:docMk/>
          <pc:sldMk cId="1759809941" sldId="264"/>
        </pc:sldMkLst>
        <pc:spChg chg="mod">
          <ac:chgData name="HERMAN VAN DYK" userId="S::30254906@student365.msfed.nwu.ac.za::c813a214-1195-4217-916a-9dcea3bc1f30" providerId="AD" clId="Web-{DD2D9099-CE21-4AF2-E439-E6FC5FF1A999}" dt="2021-07-08T09:06:44.476" v="374" actId="20577"/>
          <ac:spMkLst>
            <pc:docMk/>
            <pc:sldMk cId="1759809941" sldId="264"/>
            <ac:spMk id="2" creationId="{4AF068A7-1F3E-401B-9D54-72E0E70E1FFA}"/>
          </ac:spMkLst>
        </pc:spChg>
        <pc:spChg chg="mod">
          <ac:chgData name="HERMAN VAN DYK" userId="S::30254906@student365.msfed.nwu.ac.za::c813a214-1195-4217-916a-9dcea3bc1f30" providerId="AD" clId="Web-{DD2D9099-CE21-4AF2-E439-E6FC5FF1A999}" dt="2021-07-08T09:09:36.964" v="432" actId="20577"/>
          <ac:spMkLst>
            <pc:docMk/>
            <pc:sldMk cId="1759809941" sldId="264"/>
            <ac:spMk id="3" creationId="{D1BB123D-59E4-4A98-815B-8C04EBF49905}"/>
          </ac:spMkLst>
        </pc:spChg>
        <pc:picChg chg="add mod">
          <ac:chgData name="HERMAN VAN DYK" userId="S::30254906@student365.msfed.nwu.ac.za::c813a214-1195-4217-916a-9dcea3bc1f30" providerId="AD" clId="Web-{DD2D9099-CE21-4AF2-E439-E6FC5FF1A999}" dt="2021-07-08T09:07:40.399" v="396" actId="14100"/>
          <ac:picMkLst>
            <pc:docMk/>
            <pc:sldMk cId="1759809941" sldId="264"/>
            <ac:picMk id="4" creationId="{904A1663-3D77-4C97-A28E-3719C0B7DBF6}"/>
          </ac:picMkLst>
        </pc:picChg>
      </pc:sldChg>
      <pc:sldChg chg="addSp modSp new">
        <pc:chgData name="HERMAN VAN DYK" userId="S::30254906@student365.msfed.nwu.ac.za::c813a214-1195-4217-916a-9dcea3bc1f30" providerId="AD" clId="Web-{DD2D9099-CE21-4AF2-E439-E6FC5FF1A999}" dt="2021-07-08T09:10:47.434" v="457" actId="1076"/>
        <pc:sldMkLst>
          <pc:docMk/>
          <pc:sldMk cId="358368035" sldId="265"/>
        </pc:sldMkLst>
        <pc:spChg chg="mod">
          <ac:chgData name="HERMAN VAN DYK" userId="S::30254906@student365.msfed.nwu.ac.za::c813a214-1195-4217-916a-9dcea3bc1f30" providerId="AD" clId="Web-{DD2D9099-CE21-4AF2-E439-E6FC5FF1A999}" dt="2021-07-08T09:09:04.541" v="415" actId="20577"/>
          <ac:spMkLst>
            <pc:docMk/>
            <pc:sldMk cId="358368035" sldId="265"/>
            <ac:spMk id="2" creationId="{1753A2F6-0F5C-4677-A741-5750C5D9F8EA}"/>
          </ac:spMkLst>
        </pc:spChg>
        <pc:spChg chg="mod">
          <ac:chgData name="HERMAN VAN DYK" userId="S::30254906@student365.msfed.nwu.ac.za::c813a214-1195-4217-916a-9dcea3bc1f30" providerId="AD" clId="Web-{DD2D9099-CE21-4AF2-E439-E6FC5FF1A999}" dt="2021-07-08T09:10:40.606" v="454" actId="20577"/>
          <ac:spMkLst>
            <pc:docMk/>
            <pc:sldMk cId="358368035" sldId="265"/>
            <ac:spMk id="3" creationId="{D7CF8208-A9A6-431A-8F6B-FCCD91E17401}"/>
          </ac:spMkLst>
        </pc:spChg>
        <pc:picChg chg="add mod">
          <ac:chgData name="HERMAN VAN DYK" userId="S::30254906@student365.msfed.nwu.ac.za::c813a214-1195-4217-916a-9dcea3bc1f30" providerId="AD" clId="Web-{DD2D9099-CE21-4AF2-E439-E6FC5FF1A999}" dt="2021-07-08T09:10:47.434" v="457" actId="1076"/>
          <ac:picMkLst>
            <pc:docMk/>
            <pc:sldMk cId="358368035" sldId="265"/>
            <ac:picMk id="4" creationId="{C66E33F7-4697-4271-A55D-A382734FEF1A}"/>
          </ac:picMkLst>
        </pc:picChg>
      </pc:sldChg>
    </pc:docChg>
  </pc:docChgLst>
  <pc:docChgLst>
    <pc:chgData name="HERMAN VAN DYK" userId="S::30254906@student365.msfed.nwu.ac.za::c813a214-1195-4217-916a-9dcea3bc1f30" providerId="AD" clId="Web-{2263EA2F-1B08-C7D0-EF51-E89C80004C4C}"/>
    <pc:docChg chg="addSld delSld modSld">
      <pc:chgData name="HERMAN VAN DYK" userId="S::30254906@student365.msfed.nwu.ac.za::c813a214-1195-4217-916a-9dcea3bc1f30" providerId="AD" clId="Web-{2263EA2F-1B08-C7D0-EF51-E89C80004C4C}" dt="2021-07-08T12:02:26.536" v="533" actId="1076"/>
      <pc:docMkLst>
        <pc:docMk/>
      </pc:docMkLst>
      <pc:sldChg chg="addSp modSp mod modClrScheme chgLayout">
        <pc:chgData name="HERMAN VAN DYK" userId="S::30254906@student365.msfed.nwu.ac.za::c813a214-1195-4217-916a-9dcea3bc1f30" providerId="AD" clId="Web-{2263EA2F-1B08-C7D0-EF51-E89C80004C4C}" dt="2021-07-08T11:58:53.485" v="499"/>
        <pc:sldMkLst>
          <pc:docMk/>
          <pc:sldMk cId="1596851299" sldId="257"/>
        </pc:sldMkLst>
        <pc:spChg chg="mod">
          <ac:chgData name="HERMAN VAN DYK" userId="S::30254906@student365.msfed.nwu.ac.za::c813a214-1195-4217-916a-9dcea3bc1f30" providerId="AD" clId="Web-{2263EA2F-1B08-C7D0-EF51-E89C80004C4C}" dt="2021-07-08T11:57:55.765" v="471"/>
          <ac:spMkLst>
            <pc:docMk/>
            <pc:sldMk cId="1596851299" sldId="257"/>
            <ac:spMk id="2" creationId="{00000000-0000-0000-0000-000000000000}"/>
          </ac:spMkLst>
        </pc:spChg>
        <pc:spChg chg="mod">
          <ac:chgData name="HERMAN VAN DYK" userId="S::30254906@student365.msfed.nwu.ac.za::c813a214-1195-4217-916a-9dcea3bc1f30" providerId="AD" clId="Web-{2263EA2F-1B08-C7D0-EF51-E89C80004C4C}" dt="2021-07-08T11:57:55.765" v="471"/>
          <ac:spMkLst>
            <pc:docMk/>
            <pc:sldMk cId="1596851299" sldId="257"/>
            <ac:spMk id="3" creationId="{00000000-0000-0000-0000-000000000000}"/>
          </ac:spMkLst>
        </pc:spChg>
        <pc:spChg chg="add mod">
          <ac:chgData name="HERMAN VAN DYK" userId="S::30254906@student365.msfed.nwu.ac.za::c813a214-1195-4217-916a-9dcea3bc1f30" providerId="AD" clId="Web-{2263EA2F-1B08-C7D0-EF51-E89C80004C4C}" dt="2021-07-08T11:58:53.485" v="499"/>
          <ac:spMkLst>
            <pc:docMk/>
            <pc:sldMk cId="1596851299" sldId="257"/>
            <ac:spMk id="5" creationId="{CA8C9A35-F3D9-45DB-BE47-5B388E43E6F4}"/>
          </ac:spMkLst>
        </pc:spChg>
        <pc:picChg chg="add mod">
          <ac:chgData name="HERMAN VAN DYK" userId="S::30254906@student365.msfed.nwu.ac.za::c813a214-1195-4217-916a-9dcea3bc1f30" providerId="AD" clId="Web-{2263EA2F-1B08-C7D0-EF51-E89C80004C4C}" dt="2021-07-08T11:57:55.765" v="471"/>
          <ac:picMkLst>
            <pc:docMk/>
            <pc:sldMk cId="1596851299" sldId="257"/>
            <ac:picMk id="4" creationId="{200B068E-E24F-4CB9-BACB-3F63E34A6164}"/>
          </ac:picMkLst>
        </pc:picChg>
      </pc:sldChg>
      <pc:sldChg chg="modSp new">
        <pc:chgData name="HERMAN VAN DYK" userId="S::30254906@student365.msfed.nwu.ac.za::c813a214-1195-4217-916a-9dcea3bc1f30" providerId="AD" clId="Web-{2263EA2F-1B08-C7D0-EF51-E89C80004C4C}" dt="2021-07-08T10:32:26.141" v="354" actId="20577"/>
        <pc:sldMkLst>
          <pc:docMk/>
          <pc:sldMk cId="3222228864" sldId="266"/>
        </pc:sldMkLst>
        <pc:spChg chg="mod">
          <ac:chgData name="HERMAN VAN DYK" userId="S::30254906@student365.msfed.nwu.ac.za::c813a214-1195-4217-916a-9dcea3bc1f30" providerId="AD" clId="Web-{2263EA2F-1B08-C7D0-EF51-E89C80004C4C}" dt="2021-07-08T10:23:46.080" v="11" actId="20577"/>
          <ac:spMkLst>
            <pc:docMk/>
            <pc:sldMk cId="3222228864" sldId="266"/>
            <ac:spMk id="2" creationId="{C0125589-95FF-4960-A3F0-6F08524EDBBC}"/>
          </ac:spMkLst>
        </pc:spChg>
        <pc:spChg chg="mod">
          <ac:chgData name="HERMAN VAN DYK" userId="S::30254906@student365.msfed.nwu.ac.za::c813a214-1195-4217-916a-9dcea3bc1f30" providerId="AD" clId="Web-{2263EA2F-1B08-C7D0-EF51-E89C80004C4C}" dt="2021-07-08T10:32:26.141" v="354" actId="20577"/>
          <ac:spMkLst>
            <pc:docMk/>
            <pc:sldMk cId="3222228864" sldId="266"/>
            <ac:spMk id="3" creationId="{007172BF-EF7D-4A9B-B746-3C2464FE982F}"/>
          </ac:spMkLst>
        </pc:spChg>
      </pc:sldChg>
      <pc:sldChg chg="addSp modSp new addAnim modAnim">
        <pc:chgData name="HERMAN VAN DYK" userId="S::30254906@student365.msfed.nwu.ac.za::c813a214-1195-4217-916a-9dcea3bc1f30" providerId="AD" clId="Web-{2263EA2F-1B08-C7D0-EF51-E89C80004C4C}" dt="2021-07-08T12:02:26.536" v="533" actId="1076"/>
        <pc:sldMkLst>
          <pc:docMk/>
          <pc:sldMk cId="413936563" sldId="267"/>
        </pc:sldMkLst>
        <pc:spChg chg="mod">
          <ac:chgData name="HERMAN VAN DYK" userId="S::30254906@student365.msfed.nwu.ac.za::c813a214-1195-4217-916a-9dcea3bc1f30" providerId="AD" clId="Web-{2263EA2F-1B08-C7D0-EF51-E89C80004C4C}" dt="2021-07-08T10:27:00.382" v="121" actId="20577"/>
          <ac:spMkLst>
            <pc:docMk/>
            <pc:sldMk cId="413936563" sldId="267"/>
            <ac:spMk id="2" creationId="{19B549E0-1DBA-4B96-8CC6-568288CFAE89}"/>
          </ac:spMkLst>
        </pc:spChg>
        <pc:spChg chg="mod">
          <ac:chgData name="HERMAN VAN DYK" userId="S::30254906@student365.msfed.nwu.ac.za::c813a214-1195-4217-916a-9dcea3bc1f30" providerId="AD" clId="Web-{2263EA2F-1B08-C7D0-EF51-E89C80004C4C}" dt="2021-07-08T10:34:40.661" v="436" actId="20577"/>
          <ac:spMkLst>
            <pc:docMk/>
            <pc:sldMk cId="413936563" sldId="267"/>
            <ac:spMk id="3" creationId="{86C5309A-AC5F-41C5-9D3D-10FC77C5FFC4}"/>
          </ac:spMkLst>
        </pc:spChg>
        <pc:spChg chg="add mod">
          <ac:chgData name="HERMAN VAN DYK" userId="S::30254906@student365.msfed.nwu.ac.za::c813a214-1195-4217-916a-9dcea3bc1f30" providerId="AD" clId="Web-{2263EA2F-1B08-C7D0-EF51-E89C80004C4C}" dt="2021-07-08T12:02:26.536" v="533" actId="1076"/>
          <ac:spMkLst>
            <pc:docMk/>
            <pc:sldMk cId="413936563" sldId="267"/>
            <ac:spMk id="5" creationId="{B16582F3-9552-40D7-B907-9998B42A6589}"/>
          </ac:spMkLst>
        </pc:spChg>
        <pc:picChg chg="add mod">
          <ac:chgData name="HERMAN VAN DYK" userId="S::30254906@student365.msfed.nwu.ac.za::c813a214-1195-4217-916a-9dcea3bc1f30" providerId="AD" clId="Web-{2263EA2F-1B08-C7D0-EF51-E89C80004C4C}" dt="2021-07-08T12:02:22.489" v="532" actId="1076"/>
          <ac:picMkLst>
            <pc:docMk/>
            <pc:sldMk cId="413936563" sldId="267"/>
            <ac:picMk id="4" creationId="{B055513A-700D-4A00-8F60-BCC8D60D9394}"/>
          </ac:picMkLst>
        </pc:picChg>
      </pc:sldChg>
      <pc:sldChg chg="addSp delSp modSp new">
        <pc:chgData name="HERMAN VAN DYK" userId="S::30254906@student365.msfed.nwu.ac.za::c813a214-1195-4217-916a-9dcea3bc1f30" providerId="AD" clId="Web-{2263EA2F-1B08-C7D0-EF51-E89C80004C4C}" dt="2021-07-08T11:01:15.125" v="454"/>
        <pc:sldMkLst>
          <pc:docMk/>
          <pc:sldMk cId="2511906735" sldId="268"/>
        </pc:sldMkLst>
        <pc:spChg chg="mod">
          <ac:chgData name="HERMAN VAN DYK" userId="S::30254906@student365.msfed.nwu.ac.za::c813a214-1195-4217-916a-9dcea3bc1f30" providerId="AD" clId="Web-{2263EA2F-1B08-C7D0-EF51-E89C80004C4C}" dt="2021-07-08T11:00:33.796" v="451"/>
          <ac:spMkLst>
            <pc:docMk/>
            <pc:sldMk cId="2511906735" sldId="268"/>
            <ac:spMk id="2" creationId="{6652EF22-2E55-4BB0-90C0-08E6CFC7843B}"/>
          </ac:spMkLst>
        </pc:spChg>
        <pc:spChg chg="del">
          <ac:chgData name="HERMAN VAN DYK" userId="S::30254906@student365.msfed.nwu.ac.za::c813a214-1195-4217-916a-9dcea3bc1f30" providerId="AD" clId="Web-{2263EA2F-1B08-C7D0-EF51-E89C80004C4C}" dt="2021-07-08T11:00:18.796" v="448"/>
          <ac:spMkLst>
            <pc:docMk/>
            <pc:sldMk cId="2511906735" sldId="268"/>
            <ac:spMk id="3" creationId="{E0386796-ACDB-4481-8D0A-2BFCBDE99E05}"/>
          </ac:spMkLst>
        </pc:spChg>
        <pc:picChg chg="add mod ord">
          <ac:chgData name="HERMAN VAN DYK" userId="S::30254906@student365.msfed.nwu.ac.za::c813a214-1195-4217-916a-9dcea3bc1f30" providerId="AD" clId="Web-{2263EA2F-1B08-C7D0-EF51-E89C80004C4C}" dt="2021-07-08T11:01:15.125" v="454"/>
          <ac:picMkLst>
            <pc:docMk/>
            <pc:sldMk cId="2511906735" sldId="268"/>
            <ac:picMk id="4" creationId="{2E590D7E-D4CB-4CBA-92EF-D1BEFC142A9F}"/>
          </ac:picMkLst>
        </pc:picChg>
      </pc:sldChg>
      <pc:sldChg chg="modSp new del">
        <pc:chgData name="HERMAN VAN DYK" userId="S::30254906@student365.msfed.nwu.ac.za::c813a214-1195-4217-916a-9dcea3bc1f30" providerId="AD" clId="Web-{2263EA2F-1B08-C7D0-EF51-E89C80004C4C}" dt="2021-07-08T11:07:59.338" v="468"/>
        <pc:sldMkLst>
          <pc:docMk/>
          <pc:sldMk cId="1318290549" sldId="269"/>
        </pc:sldMkLst>
        <pc:spChg chg="mod">
          <ac:chgData name="HERMAN VAN DYK" userId="S::30254906@student365.msfed.nwu.ac.za::c813a214-1195-4217-916a-9dcea3bc1f30" providerId="AD" clId="Web-{2263EA2F-1B08-C7D0-EF51-E89C80004C4C}" dt="2021-07-08T11:01:31.266" v="467" actId="20577"/>
          <ac:spMkLst>
            <pc:docMk/>
            <pc:sldMk cId="1318290549" sldId="269"/>
            <ac:spMk id="2" creationId="{EE0E85C0-62C4-4339-9B0F-A61365B531D8}"/>
          </ac:spMkLst>
        </pc:spChg>
      </pc:sldChg>
    </pc:docChg>
  </pc:docChgLst>
  <pc:docChgLst>
    <pc:chgData name="HERMAN VAN DYK" userId="S::30254906@student365.msfed.nwu.ac.za::c813a214-1195-4217-916a-9dcea3bc1f30" providerId="AD" clId="Web-{0F1F9E7E-B6CF-2C5B-B3E2-79329E4FAEAF}"/>
    <pc:docChg chg="delSld modSld">
      <pc:chgData name="HERMAN VAN DYK" userId="S::30254906@student365.msfed.nwu.ac.za::c813a214-1195-4217-916a-9dcea3bc1f30" providerId="AD" clId="Web-{0F1F9E7E-B6CF-2C5B-B3E2-79329E4FAEAF}" dt="2021-07-08T08:32:21.700" v="39" actId="20577"/>
      <pc:docMkLst>
        <pc:docMk/>
      </pc:docMkLst>
      <pc:sldChg chg="modSp">
        <pc:chgData name="HERMAN VAN DYK" userId="S::30254906@student365.msfed.nwu.ac.za::c813a214-1195-4217-916a-9dcea3bc1f30" providerId="AD" clId="Web-{0F1F9E7E-B6CF-2C5B-B3E2-79329E4FAEAF}" dt="2021-07-08T08:32:21.700" v="39" actId="20577"/>
        <pc:sldMkLst>
          <pc:docMk/>
          <pc:sldMk cId="1753774604" sldId="256"/>
        </pc:sldMkLst>
        <pc:spChg chg="mod">
          <ac:chgData name="HERMAN VAN DYK" userId="S::30254906@student365.msfed.nwu.ac.za::c813a214-1195-4217-916a-9dcea3bc1f30" providerId="AD" clId="Web-{0F1F9E7E-B6CF-2C5B-B3E2-79329E4FAEAF}" dt="2021-07-08T08:32:08.012" v="36" actId="20577"/>
          <ac:spMkLst>
            <pc:docMk/>
            <pc:sldMk cId="1753774604" sldId="256"/>
            <ac:spMk id="3" creationId="{00000000-0000-0000-0000-000000000000}"/>
          </ac:spMkLst>
        </pc:spChg>
        <pc:spChg chg="mod">
          <ac:chgData name="HERMAN VAN DYK" userId="S::30254906@student365.msfed.nwu.ac.za::c813a214-1195-4217-916a-9dcea3bc1f30" providerId="AD" clId="Web-{0F1F9E7E-B6CF-2C5B-B3E2-79329E4FAEAF}" dt="2021-07-08T08:32:21.700" v="39" actId="20577"/>
          <ac:spMkLst>
            <pc:docMk/>
            <pc:sldMk cId="1753774604" sldId="256"/>
            <ac:spMk id="4" creationId="{00000000-0000-0000-0000-000000000000}"/>
          </ac:spMkLst>
        </pc:spChg>
      </pc:sldChg>
      <pc:sldChg chg="delSp modSp delAnim">
        <pc:chgData name="HERMAN VAN DYK" userId="S::30254906@student365.msfed.nwu.ac.za::c813a214-1195-4217-916a-9dcea3bc1f30" providerId="AD" clId="Web-{0F1F9E7E-B6CF-2C5B-B3E2-79329E4FAEAF}" dt="2021-07-08T08:30:58.041" v="4"/>
        <pc:sldMkLst>
          <pc:docMk/>
          <pc:sldMk cId="1596851299" sldId="257"/>
        </pc:sldMkLst>
        <pc:spChg chg="mod">
          <ac:chgData name="HERMAN VAN DYK" userId="S::30254906@student365.msfed.nwu.ac.za::c813a214-1195-4217-916a-9dcea3bc1f30" providerId="AD" clId="Web-{0F1F9E7E-B6CF-2C5B-B3E2-79329E4FAEAF}" dt="2021-07-08T08:30:47.275" v="1" actId="20577"/>
          <ac:spMkLst>
            <pc:docMk/>
            <pc:sldMk cId="1596851299" sldId="257"/>
            <ac:spMk id="3" creationId="{00000000-0000-0000-0000-000000000000}"/>
          </ac:spMkLst>
        </pc:spChg>
        <pc:spChg chg="del mod">
          <ac:chgData name="HERMAN VAN DYK" userId="S::30254906@student365.msfed.nwu.ac.za::c813a214-1195-4217-916a-9dcea3bc1f30" providerId="AD" clId="Web-{0F1F9E7E-B6CF-2C5B-B3E2-79329E4FAEAF}" dt="2021-07-08T08:30:50.682" v="3"/>
          <ac:spMkLst>
            <pc:docMk/>
            <pc:sldMk cId="1596851299" sldId="257"/>
            <ac:spMk id="4" creationId="{00000000-0000-0000-0000-000000000000}"/>
          </ac:spMkLst>
        </pc:spChg>
        <pc:picChg chg="del">
          <ac:chgData name="HERMAN VAN DYK" userId="S::30254906@student365.msfed.nwu.ac.za::c813a214-1195-4217-916a-9dcea3bc1f30" providerId="AD" clId="Web-{0F1F9E7E-B6CF-2C5B-B3E2-79329E4FAEAF}" dt="2021-07-08T08:30:58.041" v="4"/>
          <ac:picMkLst>
            <pc:docMk/>
            <pc:sldMk cId="1596851299" sldId="257"/>
            <ac:picMk id="7" creationId="{00000000-0000-0000-0000-000000000000}"/>
          </ac:picMkLst>
        </pc:picChg>
        <pc:picChg chg="del">
          <ac:chgData name="HERMAN VAN DYK" userId="S::30254906@student365.msfed.nwu.ac.za::c813a214-1195-4217-916a-9dcea3bc1f30" providerId="AD" clId="Web-{0F1F9E7E-B6CF-2C5B-B3E2-79329E4FAEAF}" dt="2021-07-08T08:30:44.697" v="0"/>
          <ac:picMkLst>
            <pc:docMk/>
            <pc:sldMk cId="1596851299" sldId="257"/>
            <ac:picMk id="1026" creationId="{00000000-0000-0000-0000-000000000000}"/>
          </ac:picMkLst>
        </pc:picChg>
      </pc:sldChg>
      <pc:sldChg chg="del">
        <pc:chgData name="HERMAN VAN DYK" userId="S::30254906@student365.msfed.nwu.ac.za::c813a214-1195-4217-916a-9dcea3bc1f30" providerId="AD" clId="Web-{0F1F9E7E-B6CF-2C5B-B3E2-79329E4FAEAF}" dt="2021-07-08T08:31:01.854" v="5"/>
        <pc:sldMkLst>
          <pc:docMk/>
          <pc:sldMk cId="2135118272" sldId="258"/>
        </pc:sldMkLst>
      </pc:sldChg>
      <pc:sldChg chg="del">
        <pc:chgData name="HERMAN VAN DYK" userId="S::30254906@student365.msfed.nwu.ac.za::c813a214-1195-4217-916a-9dcea3bc1f30" providerId="AD" clId="Web-{0F1F9E7E-B6CF-2C5B-B3E2-79329E4FAEAF}" dt="2021-07-08T08:31:03.666" v="6"/>
        <pc:sldMkLst>
          <pc:docMk/>
          <pc:sldMk cId="1118710077" sldId="259"/>
        </pc:sldMkLst>
      </pc:sldChg>
      <pc:sldChg chg="del">
        <pc:chgData name="HERMAN VAN DYK" userId="S::30254906@student365.msfed.nwu.ac.za::c813a214-1195-4217-916a-9dcea3bc1f30" providerId="AD" clId="Web-{0F1F9E7E-B6CF-2C5B-B3E2-79329E4FAEAF}" dt="2021-07-08T08:31:05.291" v="7"/>
        <pc:sldMkLst>
          <pc:docMk/>
          <pc:sldMk cId="350965048" sldId="26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88285-5851-4C91-BAB5-0330854CC28D}" type="datetimeFigureOut">
              <a:rPr lang="en-ZA" smtClean="0"/>
              <a:t>2021/07/08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270B5A-80FC-4E2F-88DF-4847C78B6BC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76054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96F781-C774-354D-A82E-25D0CDEA6942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15650-CA33-A740-ADD5-EB46FA1DD6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11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9" t="1" r="5176" b="1"/>
          <a:stretch/>
        </p:blipFill>
        <p:spPr>
          <a:xfrm flipH="1">
            <a:off x="3902697" y="-536"/>
            <a:ext cx="524130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Text Placeholder 23"/>
          <p:cNvSpPr>
            <a:spLocks noGrp="1"/>
          </p:cNvSpPr>
          <p:nvPr>
            <p:ph type="body" sz="quarter" idx="10" hasCustomPrompt="1"/>
          </p:nvPr>
        </p:nvSpPr>
        <p:spPr>
          <a:xfrm>
            <a:off x="638174" y="5650968"/>
            <a:ext cx="4819945" cy="820765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sz="12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-536"/>
            <a:ext cx="7409467" cy="6858000"/>
          </a:xfrm>
          <a:custGeom>
            <a:avLst/>
            <a:gdLst>
              <a:gd name="connsiteX0" fmla="*/ 0 w 7409467"/>
              <a:gd name="connsiteY0" fmla="*/ 0 h 6858536"/>
              <a:gd name="connsiteX1" fmla="*/ 7409467 w 7409467"/>
              <a:gd name="connsiteY1" fmla="*/ 0 h 6858536"/>
              <a:gd name="connsiteX2" fmla="*/ 7409467 w 7409467"/>
              <a:gd name="connsiteY2" fmla="*/ 6858536 h 6858536"/>
              <a:gd name="connsiteX3" fmla="*/ 0 w 7409467"/>
              <a:gd name="connsiteY3" fmla="*/ 6858536 h 6858536"/>
              <a:gd name="connsiteX4" fmla="*/ 0 w 7409467"/>
              <a:gd name="connsiteY4" fmla="*/ 0 h 6858536"/>
              <a:gd name="connsiteX0" fmla="*/ 0 w 7409467"/>
              <a:gd name="connsiteY0" fmla="*/ 0 h 6858536"/>
              <a:gd name="connsiteX1" fmla="*/ 7409467 w 7409467"/>
              <a:gd name="connsiteY1" fmla="*/ 0 h 6858536"/>
              <a:gd name="connsiteX2" fmla="*/ 4192134 w 7409467"/>
              <a:gd name="connsiteY2" fmla="*/ 6824669 h 6858536"/>
              <a:gd name="connsiteX3" fmla="*/ 0 w 7409467"/>
              <a:gd name="connsiteY3" fmla="*/ 6858536 h 6858536"/>
              <a:gd name="connsiteX4" fmla="*/ 0 w 7409467"/>
              <a:gd name="connsiteY4" fmla="*/ 0 h 6858536"/>
              <a:gd name="connsiteX0" fmla="*/ 0 w 7409467"/>
              <a:gd name="connsiteY0" fmla="*/ 0 h 6875469"/>
              <a:gd name="connsiteX1" fmla="*/ 7409467 w 7409467"/>
              <a:gd name="connsiteY1" fmla="*/ 0 h 6875469"/>
              <a:gd name="connsiteX2" fmla="*/ 5394401 w 7409467"/>
              <a:gd name="connsiteY2" fmla="*/ 6875469 h 6875469"/>
              <a:gd name="connsiteX3" fmla="*/ 0 w 7409467"/>
              <a:gd name="connsiteY3" fmla="*/ 6858536 h 6875469"/>
              <a:gd name="connsiteX4" fmla="*/ 0 w 7409467"/>
              <a:gd name="connsiteY4" fmla="*/ 0 h 6875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09467" h="6875469">
                <a:moveTo>
                  <a:pt x="0" y="0"/>
                </a:moveTo>
                <a:lnTo>
                  <a:pt x="7409467" y="0"/>
                </a:lnTo>
                <a:lnTo>
                  <a:pt x="5394401" y="6875469"/>
                </a:lnTo>
                <a:lnTo>
                  <a:pt x="0" y="685853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f-ZA"/>
          </a:p>
        </p:txBody>
      </p:sp>
      <p:sp>
        <p:nvSpPr>
          <p:cNvPr id="12" name="Rectangle 11"/>
          <p:cNvSpPr/>
          <p:nvPr userDrawn="1"/>
        </p:nvSpPr>
        <p:spPr>
          <a:xfrm>
            <a:off x="1" y="-536"/>
            <a:ext cx="7416800" cy="6858000"/>
          </a:xfrm>
          <a:custGeom>
            <a:avLst/>
            <a:gdLst>
              <a:gd name="connsiteX0" fmla="*/ 0 w 5376333"/>
              <a:gd name="connsiteY0" fmla="*/ 0 h 6858000"/>
              <a:gd name="connsiteX1" fmla="*/ 5376333 w 5376333"/>
              <a:gd name="connsiteY1" fmla="*/ 0 h 6858000"/>
              <a:gd name="connsiteX2" fmla="*/ 5376333 w 5376333"/>
              <a:gd name="connsiteY2" fmla="*/ 6858000 h 6858000"/>
              <a:gd name="connsiteX3" fmla="*/ 0 w 5376333"/>
              <a:gd name="connsiteY3" fmla="*/ 6858000 h 6858000"/>
              <a:gd name="connsiteX4" fmla="*/ 0 w 5376333"/>
              <a:gd name="connsiteY4" fmla="*/ 0 h 6858000"/>
              <a:gd name="connsiteX0" fmla="*/ 0 w 7416800"/>
              <a:gd name="connsiteY0" fmla="*/ 0 h 6858000"/>
              <a:gd name="connsiteX1" fmla="*/ 7416800 w 7416800"/>
              <a:gd name="connsiteY1" fmla="*/ 8467 h 6858000"/>
              <a:gd name="connsiteX2" fmla="*/ 5376333 w 7416800"/>
              <a:gd name="connsiteY2" fmla="*/ 6858000 h 6858000"/>
              <a:gd name="connsiteX3" fmla="*/ 0 w 7416800"/>
              <a:gd name="connsiteY3" fmla="*/ 6858000 h 6858000"/>
              <a:gd name="connsiteX4" fmla="*/ 0 w 74168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6800" h="6858000">
                <a:moveTo>
                  <a:pt x="0" y="0"/>
                </a:moveTo>
                <a:lnTo>
                  <a:pt x="7416800" y="8467"/>
                </a:lnTo>
                <a:lnTo>
                  <a:pt x="537633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af-ZA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38665" y="3325467"/>
            <a:ext cx="5573598" cy="917592"/>
          </a:xfrm>
        </p:spPr>
        <p:txBody>
          <a:bodyPr anchor="b">
            <a:noAutofit/>
          </a:bodyPr>
          <a:lstStyle>
            <a:lvl1pPr algn="l">
              <a:defRPr sz="3200" b="1" i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8665" y="4375034"/>
            <a:ext cx="5573598" cy="819133"/>
          </a:xfrm>
        </p:spPr>
        <p:txBody>
          <a:bodyPr>
            <a:normAutofit/>
          </a:bodyPr>
          <a:lstStyle>
            <a:lvl1pPr marL="0" indent="0" algn="l">
              <a:buNone/>
              <a:defRPr sz="2400" b="0" i="1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812860" cy="3345818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604" y="365127"/>
            <a:ext cx="8458792" cy="898066"/>
          </a:xfrm>
        </p:spPr>
        <p:txBody>
          <a:bodyPr anchor="t">
            <a:normAutofit/>
          </a:bodyPr>
          <a:lstStyle>
            <a:lvl1pPr>
              <a:defRPr sz="3000" b="1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604" y="1460980"/>
            <a:ext cx="8458792" cy="4515613"/>
          </a:xfrm>
        </p:spPr>
        <p:txBody>
          <a:bodyPr/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40267" y="6248907"/>
            <a:ext cx="8263467" cy="337651"/>
            <a:chOff x="440267" y="6248907"/>
            <a:chExt cx="8263467" cy="337651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440267" y="6417732"/>
              <a:ext cx="3191933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5511801" y="6417732"/>
              <a:ext cx="3191933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7902" y="6248907"/>
              <a:ext cx="848196" cy="337651"/>
            </a:xfrm>
            <a:prstGeom prst="rect">
              <a:avLst/>
            </a:prstGeom>
          </p:spPr>
        </p:pic>
      </p:grpSp>
    </p:spTree>
    <p:custDataLst>
      <p:tags r:id="rId1"/>
    </p:custData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C2521-B83A-3248-9684-741923FCA963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EC2521-B83A-3248-9684-741923FCA963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04304-B1A7-4442-8C7A-805C08514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1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4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6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7.xml"/><Relationship Id="rId6" Type="http://schemas.openxmlformats.org/officeDocument/2006/relationships/image" Target="../media/image4.png"/><Relationship Id="rId5" Type="http://schemas.openxmlformats.org/officeDocument/2006/relationships/image" Target="../media/image15.jpe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image" Target="../media/image5.jpeg"/><Relationship Id="rId4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8665" y="2471899"/>
            <a:ext cx="5860376" cy="1216305"/>
          </a:xfrm>
        </p:spPr>
        <p:txBody>
          <a:bodyPr/>
          <a:lstStyle/>
          <a:p>
            <a:r>
              <a:rPr lang="en-US" dirty="0"/>
              <a:t>Medical Wristband Body Temperature Monitor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8665" y="4095424"/>
            <a:ext cx="5573598" cy="8191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EERI474 – Conceptual Design Presentation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38665" y="5106117"/>
            <a:ext cx="2927895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ZA" sz="1600" i="1" dirty="0">
                <a:latin typeface="Arial"/>
                <a:cs typeface="Arial"/>
              </a:rPr>
              <a:t>JH van Dyk</a:t>
            </a:r>
          </a:p>
          <a:p>
            <a:r>
              <a:rPr lang="en-ZA" sz="1600" i="1" dirty="0">
                <a:latin typeface="Arial"/>
                <a:cs typeface="Arial"/>
              </a:rPr>
              <a:t>30254906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53774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7"/>
    </mc:Choice>
    <mc:Fallback xmlns="">
      <p:transition spd="slow" advTm="6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3A2F6-0F5C-4677-A741-5750C5D9F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Architectural Synthesis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F8208-A9A6-431A-8F6B-FCCD91E17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Physical Architecture</a:t>
            </a:r>
          </a:p>
          <a:p>
            <a:endParaRPr lang="en-US" dirty="0"/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C66E33F7-4697-4271-A55D-A382734FEF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948" y="1927361"/>
            <a:ext cx="8278481" cy="4052823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6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93"/>
    </mc:Choice>
    <mc:Fallback xmlns="">
      <p:transition spd="slow" advTm="197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25589-95FF-4960-A3F0-6F08524ED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Resources needed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172BF-EF7D-4A9B-B746-3C2464FE9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Microcontroller</a:t>
            </a:r>
          </a:p>
          <a:p>
            <a:pPr lvl="1"/>
            <a:r>
              <a:rPr lang="en-US" dirty="0">
                <a:latin typeface="Arial"/>
                <a:cs typeface="Arial"/>
              </a:rPr>
              <a:t>8bit, 16bit</a:t>
            </a:r>
          </a:p>
          <a:p>
            <a:r>
              <a:rPr lang="en-US" dirty="0">
                <a:latin typeface="Arial"/>
                <a:cs typeface="Arial"/>
              </a:rPr>
              <a:t>Display</a:t>
            </a:r>
          </a:p>
          <a:p>
            <a:pPr lvl="1"/>
            <a:r>
              <a:rPr lang="en-US" dirty="0">
                <a:latin typeface="Arial"/>
                <a:cs typeface="Arial"/>
              </a:rPr>
              <a:t>7 segment, LCD</a:t>
            </a:r>
          </a:p>
          <a:p>
            <a:r>
              <a:rPr lang="en-US" dirty="0">
                <a:latin typeface="Arial"/>
                <a:cs typeface="Arial"/>
              </a:rPr>
              <a:t>User input </a:t>
            </a:r>
          </a:p>
          <a:p>
            <a:pPr lvl="1"/>
            <a:r>
              <a:rPr lang="en-US" dirty="0">
                <a:latin typeface="Arial"/>
                <a:cs typeface="Arial"/>
              </a:rPr>
              <a:t>Button</a:t>
            </a:r>
          </a:p>
          <a:p>
            <a:r>
              <a:rPr lang="en-US" dirty="0">
                <a:latin typeface="Arial"/>
                <a:cs typeface="Arial"/>
              </a:rPr>
              <a:t>Power supply – battery</a:t>
            </a:r>
            <a:endParaRPr lang="en-US" dirty="0"/>
          </a:p>
          <a:p>
            <a:pPr lvl="1"/>
            <a:r>
              <a:rPr lang="en-US" dirty="0">
                <a:latin typeface="Arial"/>
                <a:cs typeface="Arial"/>
              </a:rPr>
              <a:t>Either rechargeable or non-rechargeable</a:t>
            </a:r>
          </a:p>
          <a:p>
            <a:r>
              <a:rPr lang="en-US" dirty="0">
                <a:latin typeface="Arial"/>
                <a:cs typeface="Arial"/>
              </a:rPr>
              <a:t>Temperature probe</a:t>
            </a:r>
            <a:endParaRPr lang="en-US" dirty="0"/>
          </a:p>
          <a:p>
            <a:pPr lvl="1"/>
            <a:r>
              <a:rPr lang="en-US" dirty="0">
                <a:latin typeface="Arial"/>
                <a:cs typeface="Arial"/>
              </a:rPr>
              <a:t>Thermistor, RTD, Infrared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22228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09"/>
    </mc:Choice>
    <mc:Fallback xmlns="">
      <p:transition spd="slow" advTm="38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2E590D7E-D4CB-4CBA-92EF-D1BEFC142A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123526" y="368302"/>
            <a:ext cx="6679740" cy="579519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2EF22-2E55-4BB0-90C0-08E6CFC78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Scope of the design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906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574"/>
    </mc:Choice>
    <mc:Fallback xmlns="">
      <p:transition spd="slow" advTm="31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549E0-1DBA-4B96-8CC6-568288CFA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Possible stumbling blocks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5309A-AC5F-41C5-9D3D-10FC77C5FF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Body temperature reading from surface temperature reading.</a:t>
            </a:r>
          </a:p>
          <a:p>
            <a:pPr lvl="1"/>
            <a:r>
              <a:rPr lang="en-US" dirty="0">
                <a:latin typeface="Arial"/>
                <a:cs typeface="Arial"/>
              </a:rPr>
              <a:t>Environment temperature will influence the measured surface (skin) temperature.</a:t>
            </a:r>
          </a:p>
          <a:p>
            <a:r>
              <a:rPr lang="en-US" dirty="0">
                <a:latin typeface="Arial"/>
                <a:cs typeface="Arial"/>
              </a:rPr>
              <a:t>Size of the designed product.</a:t>
            </a:r>
          </a:p>
          <a:p>
            <a:pPr lvl="1"/>
            <a:r>
              <a:rPr lang="en-US" dirty="0">
                <a:latin typeface="Arial"/>
                <a:cs typeface="Arial"/>
              </a:rPr>
              <a:t>Size of the final product must be relatively small.</a:t>
            </a:r>
          </a:p>
          <a:p>
            <a:r>
              <a:rPr lang="en-US" dirty="0">
                <a:latin typeface="Arial"/>
                <a:cs typeface="Arial"/>
              </a:rPr>
              <a:t>Energy usage.</a:t>
            </a:r>
          </a:p>
          <a:p>
            <a:pPr lvl="1"/>
            <a:r>
              <a:rPr lang="en-US" dirty="0">
                <a:latin typeface="Arial"/>
                <a:cs typeface="Arial"/>
              </a:rPr>
              <a:t>Battery operated; energy usage will influence battery life.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055513A-700D-4A00-8F60-BCC8D60D93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645" y="444980"/>
            <a:ext cx="1765540" cy="13241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6582F3-9552-40D7-B907-9998B42A6589}"/>
              </a:ext>
            </a:extLst>
          </p:cNvPr>
          <p:cNvSpPr txBox="1"/>
          <p:nvPr/>
        </p:nvSpPr>
        <p:spPr>
          <a:xfrm>
            <a:off x="6765985" y="-5751"/>
            <a:ext cx="274320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000" dirty="0">
                <a:ea typeface="+mn-lt"/>
                <a:cs typeface="+mn-lt"/>
              </a:rPr>
              <a:t>https://microgridknowledge.com/wp-content/uploads/2018/05/stumbling-block-72.jpg</a:t>
            </a:r>
            <a:endParaRPr lang="en-US" sz="1000" dirty="0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3936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13"/>
    </mc:Choice>
    <mc:Fallback>
      <p:transition spd="slow" advTm="55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This presentation will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600" dirty="0"/>
              <a:t>The design concept.</a:t>
            </a:r>
          </a:p>
          <a:p>
            <a:r>
              <a:rPr lang="en-US" sz="2600" dirty="0"/>
              <a:t>A functional analysis of the system.</a:t>
            </a:r>
          </a:p>
          <a:p>
            <a:r>
              <a:rPr lang="en-US" sz="2600" dirty="0"/>
              <a:t>An architectural synthesis of the system.</a:t>
            </a:r>
          </a:p>
          <a:p>
            <a:r>
              <a:rPr lang="en-US" sz="2600" dirty="0"/>
              <a:t>The scope of the design.</a:t>
            </a:r>
          </a:p>
          <a:p>
            <a:r>
              <a:rPr lang="en-US" sz="2600" dirty="0"/>
              <a:t>Resources needed to </a:t>
            </a:r>
            <a:r>
              <a:rPr lang="en-US" sz="2600" dirty="0" err="1"/>
              <a:t>realise</a:t>
            </a:r>
            <a:r>
              <a:rPr lang="en-US" sz="2600" dirty="0"/>
              <a:t> the design.</a:t>
            </a:r>
          </a:p>
          <a:p>
            <a:r>
              <a:rPr lang="en-US" sz="2600" dirty="0"/>
              <a:t>Possible stumbling blocks.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200B068E-E24F-4CB9-BACB-3F63E34A61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9150" y="2986024"/>
            <a:ext cx="3886200" cy="2030539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8C9A35-F3D9-45DB-BE47-5B388E43E6F4}"/>
              </a:ext>
            </a:extLst>
          </p:cNvPr>
          <p:cNvSpPr txBox="1"/>
          <p:nvPr/>
        </p:nvSpPr>
        <p:spPr>
          <a:xfrm>
            <a:off x="4954437" y="5098212"/>
            <a:ext cx="380712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000" dirty="0">
                <a:ea typeface="+mn-lt"/>
                <a:cs typeface="+mn-lt"/>
              </a:rPr>
              <a:t>https://pi.tedcdn.com/r/talkstar-assets.s3.amazonaws.com/production/playlists/playlist_127/6459afd3-4c02-41c4-8d97-1417ab709d38/design_legend_FB.jpg?quality=89&amp;w=800</a:t>
            </a:r>
            <a:endParaRPr lang="en-US" sz="1000">
              <a:cs typeface="Calibri"/>
            </a:endParaRP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9685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61"/>
    </mc:Choice>
    <mc:Fallback xmlns="">
      <p:transition spd="slow" advTm="228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7511C-6483-4B71-858E-15C4C9D7B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Functional Analysis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74F6F-180A-479B-BA9D-B834CF032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System life cycle</a:t>
            </a:r>
          </a:p>
          <a:p>
            <a:endParaRPr lang="en-US" dirty="0"/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B35B4A74-C618-44AE-8B7B-A555FCFA4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326" y="1889554"/>
            <a:ext cx="8235349" cy="384089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7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463"/>
    </mc:Choice>
    <mc:Fallback xmlns="">
      <p:transition spd="slow" advTm="454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97365-6D94-461D-BEB4-0600AD35E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Functional Analysis – Operate system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D6C1532B-1E70-4EFA-8EBD-A70DD11951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287" y="877013"/>
            <a:ext cx="6998897" cy="5233369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24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882"/>
    </mc:Choice>
    <mc:Fallback xmlns="">
      <p:transition spd="slow" advTm="37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3E99C-39CA-431A-9915-3C20E734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rial"/>
                <a:cs typeface="Arial"/>
              </a:rPr>
              <a:t>Functional Analysis – Measuring and Processing</a:t>
            </a:r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C813E4E3-80C9-44D5-B4CD-7C98EECB9E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6944" y="1412596"/>
            <a:ext cx="8904489" cy="4454229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105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36"/>
    </mc:Choice>
    <mc:Fallback xmlns="">
      <p:transition spd="slow" advTm="27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72F51-6E41-4404-8501-27DAC5B6A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Functional Analysis – Display output</a:t>
            </a:r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36464962-2A63-40A7-833D-852A5AA861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42604" y="2226653"/>
            <a:ext cx="8458792" cy="2495435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9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754"/>
    </mc:Choice>
    <mc:Fallback xmlns="">
      <p:transition spd="slow" advTm="24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712C8-0D72-42DC-A9D9-A817CE63E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Functional Analysis – Configure device</a:t>
            </a:r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7BAE9D5-B38E-4585-BA56-883BFC94D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60118" y="871508"/>
            <a:ext cx="7710028" cy="5119461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39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43"/>
    </mc:Choice>
    <mc:Fallback xmlns="">
      <p:transition spd="slow" advTm="25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D9BC0-74D6-49DA-A32A-211DEF762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Functional Analysis – Maintain System</a:t>
            </a:r>
            <a:endParaRPr lang="en-US" dirty="0"/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0AB0EE5E-51BE-4C14-AD65-65773F0BB1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7987" y="885886"/>
            <a:ext cx="8881761" cy="5392631"/>
          </a:xfr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81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789"/>
    </mc:Choice>
    <mc:Fallback xmlns="">
      <p:transition spd="slow" advTm="47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068A7-1F3E-401B-9D54-72E0E70E1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Architectural Synthesis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B123D-59E4-4A98-815B-8C04EBF49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System architecture</a:t>
            </a:r>
          </a:p>
          <a:p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904A1663-3D77-4C97-A28E-3719C0B7DB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835" y="2038718"/>
            <a:ext cx="6898255" cy="358569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0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459"/>
    </mc:Choice>
    <mc:Fallback xmlns="">
      <p:transition spd="slow" advTm="38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2"/>
  <p:tag name="ARTICULATE_DESIGN_ID_OFFICE THEME" val="1O48MR6n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3.7|1.3|2|3.1|2.2|3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1|3.6|5.4|2.9|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2|17.5|12.3"/>
</p:tagLst>
</file>

<file path=ppt/theme/theme1.xml><?xml version="1.0" encoding="utf-8"?>
<a:theme xmlns:a="http://schemas.openxmlformats.org/drawingml/2006/main" name="Office Theme">
  <a:themeElements>
    <a:clrScheme name="NWU">
      <a:dk1>
        <a:sysClr val="windowText" lastClr="000000"/>
      </a:dk1>
      <a:lt1>
        <a:sysClr val="window" lastClr="FFFFFF"/>
      </a:lt1>
      <a:dk2>
        <a:srgbClr val="6F0579"/>
      </a:dk2>
      <a:lt2>
        <a:srgbClr val="616B97"/>
      </a:lt2>
      <a:accent1>
        <a:srgbClr val="6F0579"/>
      </a:accent1>
      <a:accent2>
        <a:srgbClr val="00748D"/>
      </a:accent2>
      <a:accent3>
        <a:srgbClr val="99A1BE"/>
      </a:accent3>
      <a:accent4>
        <a:srgbClr val="616B97"/>
      </a:accent4>
      <a:accent5>
        <a:srgbClr val="FFFFFF"/>
      </a:accent5>
      <a:accent6>
        <a:srgbClr val="99A1BE"/>
      </a:accent6>
      <a:hlink>
        <a:srgbClr val="616B97"/>
      </a:hlink>
      <a:folHlink>
        <a:srgbClr val="6F0579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TEMPLAAT_1024x768.pptx" id="{192F09BA-CB5B-4EB9-851C-DE2E2333927F}" vid="{029FF9D2-8D6F-4E07-BDC6-CDBFF08E751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potch03_e</Template>
  <TotalTime>885</TotalTime>
  <Words>114</Words>
  <Application>Microsoft Office PowerPoint</Application>
  <PresentationFormat>On-screen Show (4:3)</PresentationFormat>
  <Paragraphs>43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Medical Wristband Body Temperature Monitor</vt:lpstr>
      <vt:lpstr>This presentation will cover</vt:lpstr>
      <vt:lpstr>Functional Analysis</vt:lpstr>
      <vt:lpstr>Functional Analysis – Operate system</vt:lpstr>
      <vt:lpstr>Functional Analysis – Measuring and Processing</vt:lpstr>
      <vt:lpstr>Functional Analysis – Display output</vt:lpstr>
      <vt:lpstr>Functional Analysis – Configure device</vt:lpstr>
      <vt:lpstr>Functional Analysis – Maintain System</vt:lpstr>
      <vt:lpstr>Architectural Synthesis</vt:lpstr>
      <vt:lpstr>Architectural Synthesis</vt:lpstr>
      <vt:lpstr>Resources needed</vt:lpstr>
      <vt:lpstr>Scope of the design</vt:lpstr>
      <vt:lpstr>Possible stumbling blocks</vt:lpstr>
    </vt:vector>
  </TitlesOfParts>
  <Company>North-West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Wristband Body Temperature Monitor</dc:title>
  <dc:creator>HERMAN VAN DYK</dc:creator>
  <cp:lastModifiedBy>HERMAN VAN DYK</cp:lastModifiedBy>
  <cp:revision>243</cp:revision>
  <dcterms:created xsi:type="dcterms:W3CDTF">2021-03-10T07:16:53Z</dcterms:created>
  <dcterms:modified xsi:type="dcterms:W3CDTF">2021-07-08T14:18:18Z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2491B7AF-2EC0-4966-BF57-3F970DC8AF35</vt:lpwstr>
  </property>
  <property fmtid="{D5CDD505-2E9C-101B-9397-08002B2CF9AE}" pid="3" name="ArticulatePath">
    <vt:lpwstr>POWERPOINT TEMPLAAT_1024x768</vt:lpwstr>
  </property>
</Properties>
</file>